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8"/>
  </p:normalViewPr>
  <p:slideViewPr>
    <p:cSldViewPr snapToGrid="0">
      <p:cViewPr varScale="1">
        <p:scale>
          <a:sx n="112" d="100"/>
          <a:sy n="112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B82E-1296-C1C9-97EA-A7C6F9E4E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710FB-5DAF-39AA-BCD4-E468BF065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491D9-5948-5797-10C2-5187FA76D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8650-FF0B-C64C-8B09-7F21B8D71367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EA8B9-AE21-7072-1E7C-7669658B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CF79-E2F2-16A4-69EF-1DC70DC5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52C5-0D6D-8B4D-B2BA-F67C81B4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9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FD00-8C09-CDF0-FBC3-D78C6F80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10953-CBAA-83DB-0B4C-E4B6AC773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81CE4-8258-D757-2770-28191C1A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8650-FF0B-C64C-8B09-7F21B8D71367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981CB-7D06-46A0-00DC-D784C0DE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8BB4-2406-6FE6-410F-903E8762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52C5-0D6D-8B4D-B2BA-F67C81B4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8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1FB5C-EC0C-AB30-B11B-1970DAFC7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6D300-23AC-22A5-8B24-EA300A3DA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8B65A-B610-7152-30BD-036D4C74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8650-FF0B-C64C-8B09-7F21B8D71367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6C3B6-3AC4-8E12-F2B0-21F0B22B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47715-6614-17AE-1842-61E0A6AA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52C5-0D6D-8B4D-B2BA-F67C81B4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1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A8703-6DB9-47CE-CA58-C2A1819C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7D46B-EFF8-2157-9786-A07023E4D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D0184-7A91-4C1B-C20B-05FC402E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8650-FF0B-C64C-8B09-7F21B8D71367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DF99F-3532-4FA3-BF15-63AC8B7A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60ECF-E39D-9736-0846-F796365A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52C5-0D6D-8B4D-B2BA-F67C81B4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1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2A37-49C4-7AA3-A0F2-5F3128DC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0A629-3B32-E3CE-6151-1BDB4234F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89209-BFDC-29CF-F575-CB85598D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8650-FF0B-C64C-8B09-7F21B8D71367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18888-521D-8A10-DB3D-06FB33BF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8383D-EE81-D458-BB35-674DD1D2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52C5-0D6D-8B4D-B2BA-F67C81B4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1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1D58-EF62-30BB-EC7E-5D02598E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3498D-B979-9635-2B36-D07F9CD53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0E33A-013B-0401-F115-8F782E5FA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3484F-423C-FEAF-ED51-BB72AA80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8650-FF0B-C64C-8B09-7F21B8D71367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3D763-4BD4-DCE8-2D61-6FB41D9B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5A185-F899-E1D6-D9EC-0EC80B62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52C5-0D6D-8B4D-B2BA-F67C81B4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02B6-62EE-67C4-9A43-C74CDC8E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A3001-66DA-2C4F-0CA0-667E7CA33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A14FE-E84E-8345-B108-5FDBF5020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3B23A-0102-3238-3774-7D61B47A5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2F795-0E51-0806-6623-ADAEEB9F8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B66AA-69FB-41A1-EAFA-5983BC2F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8650-FF0B-C64C-8B09-7F21B8D71367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275AAB-C902-582A-A7B5-93E423FF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DD140-4780-EE0F-A13F-7468158A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52C5-0D6D-8B4D-B2BA-F67C81B4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5E5D-6174-A8F6-35AE-826FBC17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ADF52-A248-6B50-3733-94F25F03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8650-FF0B-C64C-8B09-7F21B8D71367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FCB91-D5EF-0C33-4CCA-D7B1D7CE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13E25-21FA-1EFF-8C74-34F96C27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52C5-0D6D-8B4D-B2BA-F67C81B4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6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87D95-7ACB-C4AA-99C4-553DF1F4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8650-FF0B-C64C-8B09-7F21B8D71367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D3482-2961-6830-5854-D049C0BE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2E66C-46C1-0BBB-7383-8BD17548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52C5-0D6D-8B4D-B2BA-F67C81B4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1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1603-7974-756A-0014-23783D38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3596D-9950-145F-ADE8-267FE19F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3447A-9609-FA95-B259-D8525FFB4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BC162-0BD0-77C6-AD01-4BEC5F54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8650-FF0B-C64C-8B09-7F21B8D71367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CFEB7-DB98-E940-60DA-018DE8E8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2FCB3-F059-3770-93F9-742D7EA4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52C5-0D6D-8B4D-B2BA-F67C81B4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84BBA-34AA-72A8-4A0E-D37E341D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E94C7-63D3-4DDB-5CC4-95DD42A39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5425F-12B6-5C49-E533-0800CD88F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34D52-1ADF-AE7D-0761-684F0072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8650-FF0B-C64C-8B09-7F21B8D71367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0AECC-7AC9-228A-D05E-1381C774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61AFE-3072-CB23-2D78-B3C66244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52C5-0D6D-8B4D-B2BA-F67C81B4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5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7F12D2-2FD7-112D-54DB-67850E21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A6C3F-9804-7120-2642-3348D6AC2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C33FD-4BD9-BD62-3235-945CE8E6C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138650-FF0B-C64C-8B09-7F21B8D71367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B8E27-4540-542C-1863-0801F4E22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E20F3-2AFB-8719-EC40-B1345AA89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DC52C5-0D6D-8B4D-B2BA-F67C81B43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0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37ECAA-0455-FFA5-AB6A-617094825A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995" t="13793" r="36475" b="22665"/>
          <a:stretch/>
        </p:blipFill>
        <p:spPr>
          <a:xfrm>
            <a:off x="3543300" y="285751"/>
            <a:ext cx="447372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Blackmore</dc:creator>
  <cp:lastModifiedBy>Sophie Blackmore</cp:lastModifiedBy>
  <cp:revision>1</cp:revision>
  <dcterms:created xsi:type="dcterms:W3CDTF">2024-10-28T20:43:06Z</dcterms:created>
  <dcterms:modified xsi:type="dcterms:W3CDTF">2024-10-28T20:45:16Z</dcterms:modified>
</cp:coreProperties>
</file>